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6" r:id="rId2"/>
    <p:sldId id="300" r:id="rId3"/>
    <p:sldId id="30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94994" autoAdjust="0"/>
  </p:normalViewPr>
  <p:slideViewPr>
    <p:cSldViewPr>
      <p:cViewPr varScale="1">
        <p:scale>
          <a:sx n="106" d="100"/>
          <a:sy n="106" d="100"/>
        </p:scale>
        <p:origin x="136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22.05.2024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670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504056" cy="432048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8.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0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</a:t>
            </a:r>
            <a:r>
              <a:rPr lang="en-US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n-US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6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6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відродження</a:t>
            </a:r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яке принесло б </a:t>
            </a:r>
            <a:r>
              <a:rPr lang="ru-RU" sz="26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праведність</a:t>
            </a:r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та мир</a:t>
            </a:r>
            <a:endParaRPr lang="en-US" sz="26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112021" y="1826085"/>
            <a:ext cx="8636443" cy="434391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4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4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4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ж…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будеш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ходити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перед Господом,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дорогу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Йому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приготувати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народу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дати</a:t>
            </a:r>
            <a:r>
              <a:rPr lang="en-US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пізнати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спасіння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відпущенні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їхніх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гріхів</a:t>
            </a:r>
            <a:r>
              <a:rPr lang="en-US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n-US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спрямувати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наші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ноги на дорогу миру!</a:t>
            </a: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6156176" y="6169995"/>
            <a:ext cx="2592288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Луки 1:76–77, 79</a:t>
            </a:r>
            <a:endParaRPr lang="en-US" sz="1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3092" y="134387"/>
            <a:ext cx="8797815" cy="551723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Було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обіцяно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коли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прийдеш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Господи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багато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людей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отримає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прощення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гріхів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воно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сталося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так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продовжує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ставатися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сьогодні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Але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спасіння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дається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подальшою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обіцянкою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пізнаємо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 нам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радості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небесного миру. 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3092" y="188640"/>
            <a:ext cx="8797815" cy="308671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Прийди до нас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algn="l"/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приносить мир. Веди нас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крок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кроком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Твоїми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шляхами і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поступово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здійсни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тривалі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переміни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цілому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нашому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	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2" y="4941168"/>
            <a:ext cx="7866128" cy="1646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те,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баптистська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молодь ходила у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Божій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праведності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впливаючи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економічний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розвиток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цінності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побожний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характер у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своїх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містах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432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163</Words>
  <Application>Microsoft Office PowerPoint</Application>
  <PresentationFormat>Екран (4:3)</PresentationFormat>
  <Paragraphs>21</Paragraphs>
  <Slides>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Verdana</vt:lpstr>
      <vt:lpstr>Тема Office</vt:lpstr>
      <vt:lpstr>8.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Dubenchuk Ivanka</cp:lastModifiedBy>
  <cp:revision>206</cp:revision>
  <dcterms:created xsi:type="dcterms:W3CDTF">2011-03-25T18:27:23Z</dcterms:created>
  <dcterms:modified xsi:type="dcterms:W3CDTF">2024-05-22T10:14:46Z</dcterms:modified>
</cp:coreProperties>
</file>